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1"/>
  </p:notesMasterIdLst>
  <p:sldIdLst>
    <p:sldId id="256" r:id="rId3"/>
    <p:sldId id="259" r:id="rId4"/>
    <p:sldId id="257" r:id="rId5"/>
    <p:sldId id="273" r:id="rId6"/>
    <p:sldId id="274" r:id="rId7"/>
    <p:sldId id="258" r:id="rId8"/>
    <p:sldId id="260" r:id="rId9"/>
    <p:sldId id="261" r:id="rId10"/>
    <p:sldId id="262" r:id="rId11"/>
    <p:sldId id="267" r:id="rId12"/>
    <p:sldId id="263" r:id="rId13"/>
    <p:sldId id="264" r:id="rId14"/>
    <p:sldId id="265" r:id="rId15"/>
    <p:sldId id="266" r:id="rId16"/>
    <p:sldId id="272" r:id="rId17"/>
    <p:sldId id="268" r:id="rId18"/>
    <p:sldId id="277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47A3E1F-97AE-45CA-A796-CF015ED0EFFC}">
          <p14:sldIdLst>
            <p14:sldId id="256"/>
          </p14:sldIdLst>
        </p14:section>
        <p14:section name="Découpage" id="{03A8E652-39E5-48C2-8371-FA8027A5BD61}">
          <p14:sldIdLst>
            <p14:sldId id="259"/>
          </p14:sldIdLst>
        </p14:section>
        <p14:section name="Routes" id="{3C70BCDA-C2B7-404F-8EB3-B5B31326D95B}">
          <p14:sldIdLst>
            <p14:sldId id="257"/>
          </p14:sldIdLst>
        </p14:section>
        <p14:section name="Démo" id="{CDF180DE-4A3D-4999-A3D7-F5D9B63A797E}">
          <p14:sldIdLst>
            <p14:sldId id="273"/>
          </p14:sldIdLst>
        </p14:section>
        <p14:section name="Test cucumber et travis" id="{0AEDE216-AB49-45A6-910E-C909317904AF}">
          <p14:sldIdLst>
            <p14:sldId id="274"/>
          </p14:sldIdLst>
        </p14:section>
        <p14:section name="Tests Cucumber" id="{5F2F348E-62CE-4C0F-AEF0-32462F354161}">
          <p14:sldIdLst>
            <p14:sldId id="258"/>
            <p14:sldId id="260"/>
          </p14:sldIdLst>
        </p14:section>
        <p14:section name="Intégration Travis CI sans Docker" id="{295AFF4B-5FA4-4726-BA23-BF5821084FF5}">
          <p14:sldIdLst>
            <p14:sldId id="261"/>
            <p14:sldId id="262"/>
          </p14:sldIdLst>
        </p14:section>
        <p14:section name="Docker" id="{41E8BC36-48CD-4565-BF30-195879FA327F}">
          <p14:sldIdLst>
            <p14:sldId id="267"/>
            <p14:sldId id="263"/>
            <p14:sldId id="264"/>
            <p14:sldId id="265"/>
            <p14:sldId id="266"/>
          </p14:sldIdLst>
        </p14:section>
        <p14:section name="Démo Docker" id="{970C05C8-7E50-4875-A38E-4DB5A3BA5F77}">
          <p14:sldIdLst>
            <p14:sldId id="272"/>
          </p14:sldIdLst>
        </p14:section>
        <p14:section name="Docker et Travis CI" id="{8F2885C3-A019-464E-90B6-C8079AD1A05C}">
          <p14:sldIdLst>
            <p14:sldId id="268"/>
            <p14:sldId id="27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531" autoAdjust="0"/>
  </p:normalViewPr>
  <p:slideViewPr>
    <p:cSldViewPr>
      <p:cViewPr varScale="1">
        <p:scale>
          <a:sx n="50" d="100"/>
          <a:sy n="50" d="100"/>
        </p:scale>
        <p:origin x="2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9AD62-94C9-4D62-85B7-E7F8AD8CD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F422CC-1760-47D0-A385-AF767A0D9041}">
      <dgm:prSet/>
      <dgm:spPr/>
      <dgm:t>
        <a:bodyPr/>
        <a:lstStyle/>
        <a:p>
          <a:r>
            <a:rPr lang="en-GB"/>
            <a:t>Tests Cucumber </a:t>
          </a:r>
          <a:endParaRPr lang="en-US"/>
        </a:p>
      </dgm:t>
    </dgm:pt>
    <dgm:pt modelId="{6C47F7CB-6763-4C0E-831A-45F14BF86763}" type="parTrans" cxnId="{A154DFAE-1A35-4D3C-90BA-913AC7EF69B6}">
      <dgm:prSet/>
      <dgm:spPr/>
      <dgm:t>
        <a:bodyPr/>
        <a:lstStyle/>
        <a:p>
          <a:endParaRPr lang="en-US"/>
        </a:p>
      </dgm:t>
    </dgm:pt>
    <dgm:pt modelId="{3D41AA95-0F12-4D2D-B8BB-D992432B9E8D}" type="sibTrans" cxnId="{A154DFAE-1A35-4D3C-90BA-913AC7EF69B6}">
      <dgm:prSet/>
      <dgm:spPr/>
      <dgm:t>
        <a:bodyPr/>
        <a:lstStyle/>
        <a:p>
          <a:endParaRPr lang="en-US"/>
        </a:p>
      </dgm:t>
    </dgm:pt>
    <dgm:pt modelId="{32ED401F-D0B8-4FDD-93C6-787E90F161CB}">
      <dgm:prSet/>
      <dgm:spPr/>
      <dgm:t>
        <a:bodyPr/>
        <a:lstStyle/>
        <a:p>
          <a:r>
            <a:rPr lang="en-GB"/>
            <a:t>Intégration continue avec Travis CI</a:t>
          </a:r>
          <a:endParaRPr lang="en-US"/>
        </a:p>
      </dgm:t>
    </dgm:pt>
    <dgm:pt modelId="{00A487F9-5A7F-41D0-BF48-20177D2CE2CC}" type="parTrans" cxnId="{8D1FC7DC-15CF-400D-9A87-DD171944C238}">
      <dgm:prSet/>
      <dgm:spPr/>
      <dgm:t>
        <a:bodyPr/>
        <a:lstStyle/>
        <a:p>
          <a:endParaRPr lang="en-US"/>
        </a:p>
      </dgm:t>
    </dgm:pt>
    <dgm:pt modelId="{390384CF-E153-4711-8BC4-9CF159E28792}" type="sibTrans" cxnId="{8D1FC7DC-15CF-400D-9A87-DD171944C238}">
      <dgm:prSet/>
      <dgm:spPr/>
      <dgm:t>
        <a:bodyPr/>
        <a:lstStyle/>
        <a:p>
          <a:endParaRPr lang="en-US"/>
        </a:p>
      </dgm:t>
    </dgm:pt>
    <dgm:pt modelId="{66636A9A-6030-456C-95F9-6F752528B724}" type="pres">
      <dgm:prSet presAssocID="{7449AD62-94C9-4D62-85B7-E7F8AD8CD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9BE546-D73F-4C23-9A90-BF4C3891FB43}" type="pres">
      <dgm:prSet presAssocID="{BFF422CC-1760-47D0-A385-AF767A0D9041}" presName="hierRoot1" presStyleCnt="0"/>
      <dgm:spPr/>
    </dgm:pt>
    <dgm:pt modelId="{98C71A55-4EF0-47AC-B046-EFEACDFD9206}" type="pres">
      <dgm:prSet presAssocID="{BFF422CC-1760-47D0-A385-AF767A0D9041}" presName="composite" presStyleCnt="0"/>
      <dgm:spPr/>
    </dgm:pt>
    <dgm:pt modelId="{4C90F3E3-52F3-4A00-A6E2-EA5928ED989A}" type="pres">
      <dgm:prSet presAssocID="{BFF422CC-1760-47D0-A385-AF767A0D9041}" presName="background" presStyleLbl="node0" presStyleIdx="0" presStyleCnt="2"/>
      <dgm:spPr/>
    </dgm:pt>
    <dgm:pt modelId="{AE992FE0-0AC8-404B-A0C3-B84B0DE61706}" type="pres">
      <dgm:prSet presAssocID="{BFF422CC-1760-47D0-A385-AF767A0D9041}" presName="text" presStyleLbl="fgAcc0" presStyleIdx="0" presStyleCnt="2">
        <dgm:presLayoutVars>
          <dgm:chPref val="3"/>
        </dgm:presLayoutVars>
      </dgm:prSet>
      <dgm:spPr/>
    </dgm:pt>
    <dgm:pt modelId="{DD411711-58A4-4B74-8A4E-928A2AA2F656}" type="pres">
      <dgm:prSet presAssocID="{BFF422CC-1760-47D0-A385-AF767A0D9041}" presName="hierChild2" presStyleCnt="0"/>
      <dgm:spPr/>
    </dgm:pt>
    <dgm:pt modelId="{DABED082-5461-4C61-8E62-B3AB1AD1FC2A}" type="pres">
      <dgm:prSet presAssocID="{32ED401F-D0B8-4FDD-93C6-787E90F161CB}" presName="hierRoot1" presStyleCnt="0"/>
      <dgm:spPr/>
    </dgm:pt>
    <dgm:pt modelId="{72FFEEDD-0B76-4DBB-AF36-DD71925143C5}" type="pres">
      <dgm:prSet presAssocID="{32ED401F-D0B8-4FDD-93C6-787E90F161CB}" presName="composite" presStyleCnt="0"/>
      <dgm:spPr/>
    </dgm:pt>
    <dgm:pt modelId="{4886C768-E798-4CFF-8F5E-7046EB6BBFC2}" type="pres">
      <dgm:prSet presAssocID="{32ED401F-D0B8-4FDD-93C6-787E90F161CB}" presName="background" presStyleLbl="node0" presStyleIdx="1" presStyleCnt="2"/>
      <dgm:spPr/>
    </dgm:pt>
    <dgm:pt modelId="{1B281F89-A660-4EED-8B9E-5F1CAD60C9DC}" type="pres">
      <dgm:prSet presAssocID="{32ED401F-D0B8-4FDD-93C6-787E90F161CB}" presName="text" presStyleLbl="fgAcc0" presStyleIdx="1" presStyleCnt="2">
        <dgm:presLayoutVars>
          <dgm:chPref val="3"/>
        </dgm:presLayoutVars>
      </dgm:prSet>
      <dgm:spPr/>
    </dgm:pt>
    <dgm:pt modelId="{0C43BB1B-20EC-4CE2-8406-DB5A094204CE}" type="pres">
      <dgm:prSet presAssocID="{32ED401F-D0B8-4FDD-93C6-787E90F161CB}" presName="hierChild2" presStyleCnt="0"/>
      <dgm:spPr/>
    </dgm:pt>
  </dgm:ptLst>
  <dgm:cxnLst>
    <dgm:cxn modelId="{200D651F-AAFA-40FA-9502-D4E7A10F7276}" type="presOf" srcId="{32ED401F-D0B8-4FDD-93C6-787E90F161CB}" destId="{1B281F89-A660-4EED-8B9E-5F1CAD60C9DC}" srcOrd="0" destOrd="0" presId="urn:microsoft.com/office/officeart/2005/8/layout/hierarchy1"/>
    <dgm:cxn modelId="{39D169A7-A062-4D31-8879-1E647C2D74F0}" type="presOf" srcId="{BFF422CC-1760-47D0-A385-AF767A0D9041}" destId="{AE992FE0-0AC8-404B-A0C3-B84B0DE61706}" srcOrd="0" destOrd="0" presId="urn:microsoft.com/office/officeart/2005/8/layout/hierarchy1"/>
    <dgm:cxn modelId="{A154DFAE-1A35-4D3C-90BA-913AC7EF69B6}" srcId="{7449AD62-94C9-4D62-85B7-E7F8AD8CD4B9}" destId="{BFF422CC-1760-47D0-A385-AF767A0D9041}" srcOrd="0" destOrd="0" parTransId="{6C47F7CB-6763-4C0E-831A-45F14BF86763}" sibTransId="{3D41AA95-0F12-4D2D-B8BB-D992432B9E8D}"/>
    <dgm:cxn modelId="{24685FD5-E1A7-4987-825B-B6CF8A6F462B}" type="presOf" srcId="{7449AD62-94C9-4D62-85B7-E7F8AD8CD4B9}" destId="{66636A9A-6030-456C-95F9-6F752528B724}" srcOrd="0" destOrd="0" presId="urn:microsoft.com/office/officeart/2005/8/layout/hierarchy1"/>
    <dgm:cxn modelId="{8D1FC7DC-15CF-400D-9A87-DD171944C238}" srcId="{7449AD62-94C9-4D62-85B7-E7F8AD8CD4B9}" destId="{32ED401F-D0B8-4FDD-93C6-787E90F161CB}" srcOrd="1" destOrd="0" parTransId="{00A487F9-5A7F-41D0-BF48-20177D2CE2CC}" sibTransId="{390384CF-E153-4711-8BC4-9CF159E28792}"/>
    <dgm:cxn modelId="{5213D584-66EE-4918-B1A2-A9E53595BF46}" type="presParOf" srcId="{66636A9A-6030-456C-95F9-6F752528B724}" destId="{3D9BE546-D73F-4C23-9A90-BF4C3891FB43}" srcOrd="0" destOrd="0" presId="urn:microsoft.com/office/officeart/2005/8/layout/hierarchy1"/>
    <dgm:cxn modelId="{FA2934C5-626C-480F-B642-11130933EC6F}" type="presParOf" srcId="{3D9BE546-D73F-4C23-9A90-BF4C3891FB43}" destId="{98C71A55-4EF0-47AC-B046-EFEACDFD9206}" srcOrd="0" destOrd="0" presId="urn:microsoft.com/office/officeart/2005/8/layout/hierarchy1"/>
    <dgm:cxn modelId="{BB41AADE-6913-42E5-9DB5-B05827726E7E}" type="presParOf" srcId="{98C71A55-4EF0-47AC-B046-EFEACDFD9206}" destId="{4C90F3E3-52F3-4A00-A6E2-EA5928ED989A}" srcOrd="0" destOrd="0" presId="urn:microsoft.com/office/officeart/2005/8/layout/hierarchy1"/>
    <dgm:cxn modelId="{2028A800-357B-417A-B144-32AA483A87E6}" type="presParOf" srcId="{98C71A55-4EF0-47AC-B046-EFEACDFD9206}" destId="{AE992FE0-0AC8-404B-A0C3-B84B0DE61706}" srcOrd="1" destOrd="0" presId="urn:microsoft.com/office/officeart/2005/8/layout/hierarchy1"/>
    <dgm:cxn modelId="{F65EA705-31DE-4FAF-A992-18660582F3C8}" type="presParOf" srcId="{3D9BE546-D73F-4C23-9A90-BF4C3891FB43}" destId="{DD411711-58A4-4B74-8A4E-928A2AA2F656}" srcOrd="1" destOrd="0" presId="urn:microsoft.com/office/officeart/2005/8/layout/hierarchy1"/>
    <dgm:cxn modelId="{0A2BAC37-CC25-4154-80B5-CCA4D8BCF05E}" type="presParOf" srcId="{66636A9A-6030-456C-95F9-6F752528B724}" destId="{DABED082-5461-4C61-8E62-B3AB1AD1FC2A}" srcOrd="1" destOrd="0" presId="urn:microsoft.com/office/officeart/2005/8/layout/hierarchy1"/>
    <dgm:cxn modelId="{D7F282E9-6D7D-4F92-A28C-E22DF3F60A62}" type="presParOf" srcId="{DABED082-5461-4C61-8E62-B3AB1AD1FC2A}" destId="{72FFEEDD-0B76-4DBB-AF36-DD71925143C5}" srcOrd="0" destOrd="0" presId="urn:microsoft.com/office/officeart/2005/8/layout/hierarchy1"/>
    <dgm:cxn modelId="{2DB9CD09-0603-4146-BE96-DE9DB0C76924}" type="presParOf" srcId="{72FFEEDD-0B76-4DBB-AF36-DD71925143C5}" destId="{4886C768-E798-4CFF-8F5E-7046EB6BBFC2}" srcOrd="0" destOrd="0" presId="urn:microsoft.com/office/officeart/2005/8/layout/hierarchy1"/>
    <dgm:cxn modelId="{B2DFF116-58D0-4394-9434-91250D006913}" type="presParOf" srcId="{72FFEEDD-0B76-4DBB-AF36-DD71925143C5}" destId="{1B281F89-A660-4EED-8B9E-5F1CAD60C9DC}" srcOrd="1" destOrd="0" presId="urn:microsoft.com/office/officeart/2005/8/layout/hierarchy1"/>
    <dgm:cxn modelId="{49F60490-D5F6-42BF-BE67-7884FB5E43C3}" type="presParOf" srcId="{DABED082-5461-4C61-8E62-B3AB1AD1FC2A}" destId="{0C43BB1B-20EC-4CE2-8406-DB5A09420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0F3E3-52F3-4A00-A6E2-EA5928ED989A}">
      <dsp:nvSpPr>
        <dsp:cNvPr id="0" name=""/>
        <dsp:cNvSpPr/>
      </dsp:nvSpPr>
      <dsp:spPr>
        <a:xfrm>
          <a:off x="991" y="510706"/>
          <a:ext cx="3480427" cy="221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2FE0-0AC8-404B-A0C3-B84B0DE61706}">
      <dsp:nvSpPr>
        <dsp:cNvPr id="0" name=""/>
        <dsp:cNvSpPr/>
      </dsp:nvSpPr>
      <dsp:spPr>
        <a:xfrm>
          <a:off x="387705" y="878084"/>
          <a:ext cx="3480427" cy="221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Tests Cucumber </a:t>
          </a:r>
          <a:endParaRPr lang="en-US" sz="3900" kern="1200"/>
        </a:p>
      </dsp:txBody>
      <dsp:txXfrm>
        <a:off x="452436" y="942815"/>
        <a:ext cx="3350965" cy="2080609"/>
      </dsp:txXfrm>
    </dsp:sp>
    <dsp:sp modelId="{4886C768-E798-4CFF-8F5E-7046EB6BBFC2}">
      <dsp:nvSpPr>
        <dsp:cNvPr id="0" name=""/>
        <dsp:cNvSpPr/>
      </dsp:nvSpPr>
      <dsp:spPr>
        <a:xfrm>
          <a:off x="4254847" y="510706"/>
          <a:ext cx="3480427" cy="221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81F89-A660-4EED-8B9E-5F1CAD60C9DC}">
      <dsp:nvSpPr>
        <dsp:cNvPr id="0" name=""/>
        <dsp:cNvSpPr/>
      </dsp:nvSpPr>
      <dsp:spPr>
        <a:xfrm>
          <a:off x="4641561" y="878084"/>
          <a:ext cx="3480427" cy="221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Intégration continue avec Travis CI</a:t>
          </a:r>
          <a:endParaRPr lang="en-US" sz="3900" kern="1200"/>
        </a:p>
      </dsp:txBody>
      <dsp:txXfrm>
        <a:off x="4706292" y="942815"/>
        <a:ext cx="3350965" cy="2080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5F06A-0B2C-4605-BDF2-CB1C3619F591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4969-5423-4970-9E53-491AFC2903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3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Découpe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3 sous </a:t>
            </a:r>
            <a:r>
              <a:rPr lang="en-GB" dirty="0" err="1"/>
              <a:t>projets</a:t>
            </a:r>
            <a:r>
              <a:rPr lang="en-GB" dirty="0"/>
              <a:t> : </a:t>
            </a:r>
          </a:p>
          <a:p>
            <a:endParaRPr lang="en-GB" dirty="0"/>
          </a:p>
          <a:p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bien </a:t>
            </a:r>
            <a:r>
              <a:rPr lang="en-GB" dirty="0" err="1"/>
              <a:t>dissocier</a:t>
            </a:r>
            <a:r>
              <a:rPr lang="en-GB" dirty="0"/>
              <a:t> grace a la creation de </a:t>
            </a:r>
            <a:r>
              <a:rPr lang="en-GB" dirty="0" err="1"/>
              <a:t>commun</a:t>
            </a:r>
            <a:r>
              <a:rPr lang="en-GB" dirty="0"/>
              <a:t> qui </a:t>
            </a:r>
            <a:r>
              <a:rPr lang="en-GB" dirty="0" err="1"/>
              <a:t>est</a:t>
            </a:r>
            <a:r>
              <a:rPr lang="en-GB" dirty="0"/>
              <a:t> le </a:t>
            </a:r>
            <a:r>
              <a:rPr lang="en-GB" dirty="0" err="1"/>
              <a:t>seul</a:t>
            </a:r>
            <a:r>
              <a:rPr lang="en-GB" dirty="0"/>
              <a:t> a </a:t>
            </a:r>
            <a:r>
              <a:rPr lang="en-GB" dirty="0" err="1"/>
              <a:t>interagir</a:t>
            </a:r>
            <a:r>
              <a:rPr lang="en-GB" dirty="0"/>
              <a:t> </a:t>
            </a:r>
            <a:r>
              <a:rPr lang="en-GB" dirty="0" err="1"/>
              <a:t>directement</a:t>
            </a:r>
            <a:r>
              <a:rPr lang="en-GB" dirty="0"/>
              <a:t> avec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Notre implementation , </a:t>
            </a:r>
            <a:r>
              <a:rPr lang="en-GB" dirty="0" err="1"/>
              <a:t>comme</a:t>
            </a:r>
            <a:r>
              <a:rPr lang="en-GB" dirty="0"/>
              <a:t> on </a:t>
            </a:r>
            <a:r>
              <a:rPr lang="en-GB" dirty="0" err="1"/>
              <a:t>va</a:t>
            </a:r>
            <a:r>
              <a:rPr lang="en-GB" dirty="0"/>
              <a:t> le </a:t>
            </a:r>
            <a:r>
              <a:rPr lang="en-GB" dirty="0" err="1"/>
              <a:t>voir</a:t>
            </a:r>
            <a:r>
              <a:rPr lang="en-GB" dirty="0"/>
              <a:t> par la suite , </a:t>
            </a:r>
            <a:r>
              <a:rPr lang="en-GB" dirty="0" err="1"/>
              <a:t>définie</a:t>
            </a:r>
            <a:r>
              <a:rPr lang="en-GB" dirty="0"/>
              <a:t>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des </a:t>
            </a:r>
            <a:r>
              <a:rPr lang="en-GB" dirty="0" err="1"/>
              <a:t>serveurs</a:t>
            </a:r>
            <a:r>
              <a:rPr lang="en-GB" dirty="0"/>
              <a:t>. Et </a:t>
            </a:r>
            <a:r>
              <a:rPr lang="en-GB" dirty="0" err="1"/>
              <a:t>leur</a:t>
            </a:r>
            <a:r>
              <a:rPr lang="en-GB" dirty="0"/>
              <a:t> interaction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uniquement</a:t>
            </a:r>
            <a:r>
              <a:rPr lang="en-GB" dirty="0"/>
              <a:t> possible via les routes rest </a:t>
            </a:r>
            <a:r>
              <a:rPr lang="en-GB" dirty="0" err="1"/>
              <a:t>qu’on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évoquer</a:t>
            </a:r>
            <a:r>
              <a:rPr lang="en-GB" dirty="0"/>
              <a:t> tout de suite.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402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On </a:t>
            </a:r>
            <a:r>
              <a:rPr lang="en-GB" dirty="0" err="1"/>
              <a:t>modifie</a:t>
            </a:r>
            <a:r>
              <a:rPr lang="en-GB" dirty="0"/>
              <a:t> le travis.yml </a:t>
            </a:r>
            <a:r>
              <a:rPr lang="en-GB" dirty="0" err="1"/>
              <a:t>afin</a:t>
            </a:r>
            <a:r>
              <a:rPr lang="en-GB" dirty="0"/>
              <a:t> de </a:t>
            </a:r>
            <a:r>
              <a:rPr lang="en-GB" dirty="0" err="1"/>
              <a:t>preciser</a:t>
            </a:r>
            <a:r>
              <a:rPr lang="en-GB" dirty="0"/>
              <a:t> </a:t>
            </a:r>
            <a:r>
              <a:rPr lang="en-GB" dirty="0" err="1"/>
              <a:t>l’environnemeent</a:t>
            </a:r>
            <a:r>
              <a:rPr lang="en-GB" dirty="0"/>
              <a:t> dans </a:t>
            </a:r>
            <a:r>
              <a:rPr lang="en-GB" dirty="0" err="1"/>
              <a:t>lequel</a:t>
            </a:r>
            <a:r>
              <a:rPr lang="en-GB" dirty="0"/>
              <a:t> </a:t>
            </a:r>
            <a:r>
              <a:rPr lang="en-GB" dirty="0" err="1"/>
              <a:t>travis</a:t>
            </a:r>
            <a:r>
              <a:rPr lang="en-GB" dirty="0"/>
              <a:t> </a:t>
            </a:r>
            <a:r>
              <a:rPr lang="en-GB" dirty="0" err="1"/>
              <a:t>doit</a:t>
            </a:r>
            <a:r>
              <a:rPr lang="en-GB" dirty="0"/>
              <a:t> executer les tests </a:t>
            </a:r>
            <a:r>
              <a:rPr lang="en-GB" dirty="0" err="1"/>
              <a:t>mais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precise </a:t>
            </a:r>
            <a:r>
              <a:rPr lang="en-GB" dirty="0" err="1"/>
              <a:t>également</a:t>
            </a:r>
            <a:r>
              <a:rPr lang="en-GB" dirty="0"/>
              <a:t>  </a:t>
            </a:r>
            <a:r>
              <a:rPr lang="en-GB" dirty="0" err="1"/>
              <a:t>certaines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pour verifier le bon </a:t>
            </a:r>
            <a:r>
              <a:rPr lang="en-GB" dirty="0" err="1"/>
              <a:t>deployement</a:t>
            </a:r>
            <a:r>
              <a:rPr lang="en-GB" dirty="0"/>
              <a:t>:</a:t>
            </a:r>
          </a:p>
          <a:p>
            <a:r>
              <a:rPr lang="en-GB" dirty="0" err="1"/>
              <a:t>Ici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demande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créer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puis</a:t>
            </a:r>
            <a:r>
              <a:rPr lang="en-GB" dirty="0"/>
              <a:t> de les executer avec le </a:t>
            </a:r>
            <a:r>
              <a:rPr lang="en-GB" dirty="0" err="1"/>
              <a:t>dockercompose</a:t>
            </a:r>
            <a:r>
              <a:rPr lang="en-GB" dirty="0"/>
              <a:t> don’t on a </a:t>
            </a:r>
            <a:r>
              <a:rPr lang="en-GB" dirty="0" err="1"/>
              <a:t>parlé</a:t>
            </a:r>
            <a:r>
              <a:rPr lang="en-GB" dirty="0"/>
              <a:t> </a:t>
            </a:r>
            <a:r>
              <a:rPr lang="en-GB" dirty="0" err="1"/>
              <a:t>juste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2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 demo de N parties avec N </a:t>
            </a:r>
            <a:r>
              <a:rPr lang="en-GB" dirty="0" err="1"/>
              <a:t>joueurs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78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Dans </a:t>
            </a:r>
            <a:r>
              <a:rPr lang="en-GB" dirty="0" err="1"/>
              <a:t>cette</a:t>
            </a:r>
            <a:r>
              <a:rPr lang="en-GB" dirty="0"/>
              <a:t> section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parler</a:t>
            </a:r>
            <a:r>
              <a:rPr lang="en-GB" dirty="0"/>
              <a:t> des tests </a:t>
            </a:r>
            <a:r>
              <a:rPr lang="en-GB" dirty="0" err="1"/>
              <a:t>effectués</a:t>
            </a:r>
            <a:r>
              <a:rPr lang="en-GB" dirty="0"/>
              <a:t> et de </a:t>
            </a:r>
            <a:r>
              <a:rPr lang="en-GB" dirty="0" err="1"/>
              <a:t>l’integration</a:t>
            </a:r>
            <a:r>
              <a:rPr lang="en-GB" dirty="0"/>
              <a:t> continue </a:t>
            </a:r>
            <a:r>
              <a:rPr lang="en-GB" dirty="0" err="1"/>
              <a:t>effectuée</a:t>
            </a:r>
            <a:r>
              <a:rPr lang="en-GB" dirty="0"/>
              <a:t> avec </a:t>
            </a:r>
            <a:r>
              <a:rPr lang="en-GB" dirty="0" err="1"/>
              <a:t>travis</a:t>
            </a:r>
            <a:r>
              <a:rPr lang="en-GB" dirty="0"/>
              <a:t> 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8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 </a:t>
            </a:r>
            <a:r>
              <a:rPr lang="en-GB" dirty="0" err="1"/>
              <a:t>décrit</a:t>
            </a:r>
            <a:r>
              <a:rPr lang="en-GB" dirty="0"/>
              <a:t> dans le rapport </a:t>
            </a:r>
            <a:r>
              <a:rPr lang="en-GB" dirty="0" err="1"/>
              <a:t>avant</a:t>
            </a:r>
            <a:r>
              <a:rPr lang="en-GB" dirty="0"/>
              <a:t> de </a:t>
            </a:r>
            <a:r>
              <a:rPr lang="en-GB" dirty="0" err="1"/>
              <a:t>pouvoir</a:t>
            </a:r>
            <a:r>
              <a:rPr lang="en-GB" dirty="0"/>
              <a:t> deployer </a:t>
            </a:r>
            <a:r>
              <a:rPr lang="en-GB" dirty="0" err="1"/>
              <a:t>notre</a:t>
            </a:r>
            <a:r>
              <a:rPr lang="en-GB" dirty="0"/>
              <a:t> application dans docker on a </a:t>
            </a:r>
            <a:r>
              <a:rPr lang="en-GB" dirty="0" err="1"/>
              <a:t>modifié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pom.xml avec les </a:t>
            </a: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s’est</a:t>
            </a:r>
            <a:r>
              <a:rPr lang="en-GB" dirty="0"/>
              <a:t> </a:t>
            </a:r>
            <a:r>
              <a:rPr lang="en-GB" dirty="0" err="1"/>
              <a:t>occupé</a:t>
            </a:r>
            <a:r>
              <a:rPr lang="en-GB" dirty="0"/>
              <a:t> des Dockerfiles pour la creation des images</a:t>
            </a:r>
          </a:p>
          <a:p>
            <a:r>
              <a:rPr lang="en-GB" dirty="0" err="1"/>
              <a:t>Puis</a:t>
            </a:r>
            <a:r>
              <a:rPr lang="en-GB" dirty="0"/>
              <a:t> du docker compose </a:t>
            </a:r>
            <a:r>
              <a:rPr lang="en-GB" dirty="0" err="1"/>
              <a:t>afin</a:t>
            </a:r>
            <a:r>
              <a:rPr lang="en-GB" dirty="0"/>
              <a:t> de les lancer dans le meme container.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Pour le Dockerfile,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permettre</a:t>
            </a:r>
            <a:r>
              <a:rPr lang="en-GB" dirty="0"/>
              <a:t> de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environnement</a:t>
            </a:r>
            <a:r>
              <a:rPr lang="en-GB" dirty="0"/>
              <a:t> (language) charger  necessaire à </a:t>
            </a:r>
            <a:r>
              <a:rPr lang="en-GB" dirty="0" err="1"/>
              <a:t>l’execution</a:t>
            </a:r>
            <a:r>
              <a:rPr lang="en-GB" dirty="0"/>
              <a:t> de </a:t>
            </a:r>
            <a:r>
              <a:rPr lang="en-GB" dirty="0" err="1"/>
              <a:t>l’appli</a:t>
            </a:r>
            <a:endParaRPr lang="en-GB" dirty="0"/>
          </a:p>
          <a:p>
            <a:r>
              <a:rPr lang="en-GB" dirty="0"/>
              <a:t> et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apres</a:t>
            </a:r>
            <a:r>
              <a:rPr lang="en-GB" dirty="0"/>
              <a:t> la </a:t>
            </a:r>
            <a:r>
              <a:rPr lang="en-GB" dirty="0" err="1"/>
              <a:t>création</a:t>
            </a:r>
            <a:r>
              <a:rPr lang="en-GB" dirty="0"/>
              <a:t> des .jar avec un </a:t>
            </a:r>
            <a:r>
              <a:rPr lang="en-GB" dirty="0" err="1"/>
              <a:t>mvn</a:t>
            </a:r>
            <a:r>
              <a:rPr lang="en-GB" dirty="0"/>
              <a:t> clean install </a:t>
            </a:r>
            <a:r>
              <a:rPr lang="en-GB" dirty="0" err="1"/>
              <a:t>ou</a:t>
            </a:r>
            <a:r>
              <a:rPr lang="en-GB" dirty="0"/>
              <a:t> clean package</a:t>
            </a:r>
          </a:p>
          <a:p>
            <a:endParaRPr lang="en-GB" dirty="0"/>
          </a:p>
          <a:p>
            <a:r>
              <a:rPr lang="en-GB" dirty="0"/>
              <a:t>Et on le </a:t>
            </a:r>
            <a:r>
              <a:rPr lang="en-GB" dirty="0" err="1"/>
              <a:t>copie</a:t>
            </a:r>
            <a:r>
              <a:rPr lang="en-GB" dirty="0"/>
              <a:t> dans docker et on precise comment </a:t>
            </a:r>
            <a:r>
              <a:rPr lang="en-GB" dirty="0" err="1"/>
              <a:t>l’executer</a:t>
            </a:r>
            <a:r>
              <a:rPr lang="en-GB" dirty="0"/>
              <a:t>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7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enfin</a:t>
            </a:r>
            <a:r>
              <a:rPr lang="en-GB" dirty="0"/>
              <a:t> </a:t>
            </a:r>
            <a:r>
              <a:rPr lang="en-GB" dirty="0" err="1"/>
              <a:t>quand</a:t>
            </a:r>
            <a:r>
              <a:rPr lang="en-GB" dirty="0"/>
              <a:t> on lance la </a:t>
            </a:r>
            <a:r>
              <a:rPr lang="en-GB" dirty="0" err="1"/>
              <a:t>commande</a:t>
            </a:r>
            <a:r>
              <a:rPr lang="en-GB" dirty="0"/>
              <a:t> docker build –f Dockerfile –t </a:t>
            </a:r>
            <a:r>
              <a:rPr lang="en-GB" dirty="0" err="1"/>
              <a:t>serveur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 err="1"/>
              <a:t>L’image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bien </a:t>
            </a:r>
            <a:r>
              <a:rPr lang="en-GB" dirty="0" err="1"/>
              <a:t>créée</a:t>
            </a:r>
            <a:r>
              <a:rPr lang="en-GB" dirty="0"/>
              <a:t> . On fait de meme avec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6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crée</a:t>
            </a:r>
            <a:r>
              <a:rPr lang="en-GB" dirty="0"/>
              <a:t> un docker-compose.yml qui vas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images lancer la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recupérer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et on les lance avec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docker compose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0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</a:t>
            </a:r>
            <a:r>
              <a:rPr lang="en-GB" dirty="0" err="1"/>
              <a:t>retouve</a:t>
            </a:r>
            <a:r>
              <a:rPr lang="en-GB" dirty="0"/>
              <a:t> bien les </a:t>
            </a:r>
            <a:r>
              <a:rPr lang="en-GB" dirty="0" err="1"/>
              <a:t>commandes</a:t>
            </a:r>
            <a:r>
              <a:rPr lang="en-GB" dirty="0"/>
              <a:t> </a:t>
            </a:r>
            <a:r>
              <a:rPr lang="en-GB" dirty="0" err="1"/>
              <a:t>précisées</a:t>
            </a:r>
            <a:r>
              <a:rPr lang="en-GB" dirty="0"/>
              <a:t> dans le Dockerfile de </a:t>
            </a:r>
            <a:r>
              <a:rPr lang="en-GB" dirty="0" err="1"/>
              <a:t>chaque</a:t>
            </a:r>
            <a:r>
              <a:rPr lang="en-GB" dirty="0"/>
              <a:t> images </a:t>
            </a:r>
            <a:r>
              <a:rPr lang="en-GB" dirty="0" err="1"/>
              <a:t>crées</a:t>
            </a:r>
            <a:r>
              <a:rPr lang="en-GB" dirty="0"/>
              <a:t> et on </a:t>
            </a:r>
            <a:r>
              <a:rPr lang="en-GB" dirty="0" err="1"/>
              <a:t>voit</a:t>
            </a:r>
            <a:r>
              <a:rPr lang="en-GB" dirty="0"/>
              <a:t> </a:t>
            </a:r>
            <a:r>
              <a:rPr lang="en-GB" dirty="0" err="1"/>
              <a:t>qu’il</a:t>
            </a:r>
            <a:r>
              <a:rPr lang="en-GB" dirty="0"/>
              <a:t> les a bien </a:t>
            </a:r>
            <a:r>
              <a:rPr lang="en-GB" dirty="0" err="1"/>
              <a:t>lancées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9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demo docker compose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4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5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420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062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76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71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5344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793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339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3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0057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2D043-F681-423E-B2A1-C3408590F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9E4FE8-809C-4003-88EB-0518B6747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452BBB-0BCE-4686-B786-8401A0AF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0D4B53-0456-404E-BC53-97ED93F4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2FFB0F-4246-42DA-80F2-11A35959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0470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C67DD-695C-4D7D-AF8B-2BCBBEC3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3DFDAF-37A7-4ADC-83F0-2CCC0F5E7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3BB467-F0BF-447A-98F9-852A528F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660151-0989-4F0D-9C42-6A05943E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CE3141-DB14-45D8-A0A1-8C38F784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686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1441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8832-1806-4EB8-969E-FFDE658C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5E298B-968A-4665-8C5C-8DFF527E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6228B5-AF76-4A5C-974E-65FAAC61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2F122D-60E0-46A0-89BB-C91C8EB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1396E6-0AF9-42F3-8923-6D5E058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151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B2D6B-64E9-4F2F-B659-716AF5A8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86A45-008F-435E-9246-2B4AA8FB4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53185C-989E-4D01-8F1E-F87B054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B3C459-15AC-4AC9-9650-751FA5EF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9ED1C5-7CE7-49B8-B17E-EBBAD290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4A0B64-9307-404D-B2E2-FD8FB2EE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433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0BB2A2-0937-40F3-AB77-CDF947E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6E037F-1461-4F3B-AB0C-385F148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B5D4A4-58C3-480C-9A38-36E799F7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F564BD-3F3D-4A7B-B9FB-BD14F2DDE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D54D95F-AB43-4138-8373-808A48A0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B751B6A-5BC2-49AC-8E9D-62514B85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96397C-0805-4C96-98F7-45025A4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983FFE-9CED-437B-832A-7ED6066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4045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A41DEA-6893-4EE5-9AA8-3872199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7E5FC7-1A82-4E40-ABC8-E8EDF7DB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D409-A68A-470D-A840-DE2BEAC6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5694D8-C454-4E1A-880A-67682EB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4547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733E1A-69CC-4A54-B2DF-807C056B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0AE6ECB-F45D-4B55-B683-793E90F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6E452-5418-4856-8E86-512FC468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869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8EEDE-5727-45D7-9AC9-6D09530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C9DFAD-7D23-4426-A639-147E85A9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E2DB16-90CD-431F-AE83-190E1E15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913F93-D4F6-4A88-9C25-9F86CA44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0FEBB-3FFF-48F9-A89B-22762CFC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A11CC2-4741-43F2-A96C-6C77AAB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796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8FC57-BD7C-46D2-851D-0CFDA5CE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7DA3F70-7976-4A32-AB4A-EA84B707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264DF4-84F0-44DA-9DC3-ADA29524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75BF8F-3DE8-4877-A32C-0E13440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186D60-1186-4BC9-87D6-723C24F3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F7D572-6AA2-40C6-9412-7A552E30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530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2698F-C3A0-40F0-A23C-2555CE4E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4C8EA1-DEAB-497C-A87E-1B2AE93D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8B7112-0BBF-4BA5-BA73-C23FC053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50C57A-C125-45BC-BE17-5085495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60E2A-5636-4614-81E6-B96FF1B6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349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8A2B88-BF90-477E-888C-C7B13B5CC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1DC1045-936E-4E6C-AF10-D23DC0D0C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77D319-3D7E-4F27-8E06-DAB4E6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697D47-F835-4529-98DD-4AF078D6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E1E43-CE2A-4E0D-82E7-26079ED0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34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688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422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11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56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21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43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2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10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BC5F38-929F-4706-B198-B31E90D7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B2F19B-1BBF-4394-BB9D-EDA7A453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8CF2E6-D7C9-4F86-9815-379E906DE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A27F78-FCEB-437E-BC18-537051C47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6DF36-21A0-40EA-8404-8E3F7ED1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062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8CD31-CCB0-4019-B893-797A0F2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692" y="1495082"/>
            <a:ext cx="7630616" cy="93610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Projet de développement</a:t>
            </a:r>
            <a:b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br>
              <a:rPr lang="fr-FR" dirty="0"/>
            </a:b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4423AF-9138-4137-A860-2DFBC924A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743200"/>
            <a:ext cx="6496236" cy="1371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5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rPr>
              <a:t>    Jeu du Takenoko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Yacine Lotfi, Chloé Maccarinelli, Pierre Marion, Alexandre Trujillo</a:t>
            </a:r>
          </a:p>
          <a:p>
            <a:endParaRPr lang="en-GB" dirty="0"/>
          </a:p>
        </p:txBody>
      </p:sp>
      <p:pic>
        <p:nvPicPr>
          <p:cNvPr id="18" name="Image 17" descr="C:\Users\Utilisateur\AppData\Local\Microsoft\Windows\INetCache\Content.MSO\C3B655BA.tmp">
            <a:extLst>
              <a:ext uri="{FF2B5EF4-FFF2-40B4-BE49-F238E27FC236}">
                <a16:creationId xmlns:a16="http://schemas.microsoft.com/office/drawing/2014/main" id="{3F142451-937A-4215-B382-6D52EE2DD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7432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005C24-5C74-4535-855D-6F01D45736B9}"/>
              </a:ext>
            </a:extLst>
          </p:cNvPr>
          <p:cNvSpPr/>
          <p:nvPr/>
        </p:nvSpPr>
        <p:spPr>
          <a:xfrm>
            <a:off x="57606" y="4797152"/>
            <a:ext cx="8978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Master 1 Informatique S2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88885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C1CAE4-49A7-48E3-B670-DAB77AD2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CFFDF70-9E95-400D-8666-133D5286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96960"/>
            <a:ext cx="3544107" cy="1664079"/>
          </a:xfrm>
        </p:spPr>
      </p:pic>
    </p:spTree>
    <p:extLst>
      <p:ext uri="{BB962C8B-B14F-4D97-AF65-F5344CB8AC3E}">
        <p14:creationId xmlns:p14="http://schemas.microsoft.com/office/powerpoint/2010/main" val="262357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A7E63-7385-49E4-B30D-3E6ACD40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2B504-77C0-4E3D-AB80-FC9C85B4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87" y="2602334"/>
            <a:ext cx="8471825" cy="165333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fr-FR" altLang="fr-FR" sz="44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fr-FR" altLang="fr-FR" b="1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fr-FR" altLang="fr-FR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 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</a:t>
            </a:r>
          </a:p>
          <a:p>
            <a:pPr marL="457200" lvl="1" indent="0">
              <a:buNone/>
            </a:pPr>
            <a:b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"-jar"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"serveur-1.0.jar"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30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4B93B726-9A5D-40AB-86F2-19451AD9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0" y="1328949"/>
            <a:ext cx="6511999" cy="420010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 build –f Dockerfile –t </a:t>
            </a:r>
            <a:r>
              <a:rPr lang="en-US" sz="2400" dirty="0" err="1">
                <a:latin typeface="Arial Narrow" panose="020B0606020202030204" pitchFamily="34" charset="0"/>
              </a:rPr>
              <a:t>serveur</a:t>
            </a:r>
            <a:r>
              <a:rPr lang="en-US" sz="2400" dirty="0">
                <a:latin typeface="Arial Narrow" panose="020B0606020202030204" pitchFamily="34" charset="0"/>
              </a:rPr>
              <a:t> .</a:t>
            </a:r>
          </a:p>
          <a:p>
            <a:pPr marL="0" indent="0" defTabSz="914400">
              <a:buNone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0A460-B1A1-4257-A457-7BCE78F01E23}"/>
              </a:ext>
            </a:extLst>
          </p:cNvPr>
          <p:cNvSpPr/>
          <p:nvPr/>
        </p:nvSpPr>
        <p:spPr>
          <a:xfrm>
            <a:off x="1321071" y="4941168"/>
            <a:ext cx="6506928" cy="348221"/>
          </a:xfrm>
          <a:prstGeom prst="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7E14C8C-73C3-44C5-95B4-D72D7F97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772" y="2348880"/>
            <a:ext cx="4104456" cy="4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4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up –d</a:t>
            </a:r>
          </a:p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</a:t>
            </a:r>
            <a:r>
              <a:rPr lang="en-US" sz="2400" dirty="0" err="1">
                <a:latin typeface="Arial Narrow" panose="020B0606020202030204" pitchFamily="34" charset="0"/>
              </a:rPr>
              <a:t>ps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0" indent="0" defTabSz="914400">
              <a:buNone/>
            </a:pPr>
            <a:endParaRPr lang="en-US" sz="135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08B3A3-8480-48B0-B0AF-39A26898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0" y="2132856"/>
            <a:ext cx="7533775" cy="2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86F09-2970-44CF-8847-1506C43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docker-compose up">
            <a:hlinkClick r:id="" action="ppaction://media"/>
            <a:extLst>
              <a:ext uri="{FF2B5EF4-FFF2-40B4-BE49-F238E27FC236}">
                <a16:creationId xmlns:a16="http://schemas.microsoft.com/office/drawing/2014/main" id="{3A19F4A0-55DF-40BD-BEF7-159F70C573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420888"/>
            <a:ext cx="9073008" cy="2582913"/>
          </a:xfrm>
        </p:spPr>
      </p:pic>
    </p:spTree>
    <p:extLst>
      <p:ext uri="{BB962C8B-B14F-4D97-AF65-F5344CB8AC3E}">
        <p14:creationId xmlns:p14="http://schemas.microsoft.com/office/powerpoint/2010/main" val="27399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DFAE08A6-B38F-4B8A-98BB-55E2F6CD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27" y="1691193"/>
            <a:ext cx="4634880" cy="2433312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68AA3AB2-0CF3-476C-B535-A7561F3A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" y="4762191"/>
            <a:ext cx="3544107" cy="1664079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0450E5D-9E6E-4737-BD4A-D4271EFA6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453" y="4705510"/>
            <a:ext cx="1777440" cy="177744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27A028-76F5-4220-A878-0751C880D6C1}"/>
              </a:ext>
            </a:extLst>
          </p:cNvPr>
          <p:cNvCxnSpPr>
            <a:cxnSpLocks/>
          </p:cNvCxnSpPr>
          <p:nvPr/>
        </p:nvCxnSpPr>
        <p:spPr>
          <a:xfrm>
            <a:off x="4493531" y="3517687"/>
            <a:ext cx="2032978" cy="16856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0FF6EDB-066B-425B-9525-73ECC56C7921}"/>
              </a:ext>
            </a:extLst>
          </p:cNvPr>
          <p:cNvCxnSpPr>
            <a:cxnSpLocks/>
          </p:cNvCxnSpPr>
          <p:nvPr/>
        </p:nvCxnSpPr>
        <p:spPr>
          <a:xfrm flipH="1">
            <a:off x="3419872" y="5841021"/>
            <a:ext cx="2729708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C21B33F-E8E1-489B-8D48-464A8EAB1CF8}"/>
              </a:ext>
            </a:extLst>
          </p:cNvPr>
          <p:cNvCxnSpPr>
            <a:cxnSpLocks/>
          </p:cNvCxnSpPr>
          <p:nvPr/>
        </p:nvCxnSpPr>
        <p:spPr>
          <a:xfrm flipH="1">
            <a:off x="2853839" y="3623522"/>
            <a:ext cx="1147379" cy="1400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C078ABB-D3E6-421B-8C29-48D0ACCADA8E}"/>
              </a:ext>
            </a:extLst>
          </p:cNvPr>
          <p:cNvCxnSpPr>
            <a:cxnSpLocks/>
          </p:cNvCxnSpPr>
          <p:nvPr/>
        </p:nvCxnSpPr>
        <p:spPr>
          <a:xfrm flipH="1" flipV="1">
            <a:off x="4391091" y="3738869"/>
            <a:ext cx="1972560" cy="17207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49A14D8-865E-4456-ABD3-7C60E210B56C}"/>
              </a:ext>
            </a:extLst>
          </p:cNvPr>
          <p:cNvCxnSpPr>
            <a:cxnSpLocks/>
          </p:cNvCxnSpPr>
          <p:nvPr/>
        </p:nvCxnSpPr>
        <p:spPr>
          <a:xfrm flipV="1">
            <a:off x="3018402" y="3779304"/>
            <a:ext cx="1181216" cy="13875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3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606860-1EBB-4DA6-BACB-CB360000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17"/>
          <a:stretch/>
        </p:blipFill>
        <p:spPr>
          <a:xfrm>
            <a:off x="3347864" y="2924944"/>
            <a:ext cx="5172075" cy="23315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F069706-5846-4992-B868-5C3C1BD661D3}"/>
              </a:ext>
            </a:extLst>
          </p:cNvPr>
          <p:cNvSpPr txBox="1"/>
          <p:nvPr/>
        </p:nvSpPr>
        <p:spPr>
          <a:xfrm>
            <a:off x="395536" y="25556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Modification du travis.yml</a:t>
            </a:r>
          </a:p>
        </p:txBody>
      </p:sp>
    </p:spTree>
    <p:extLst>
      <p:ext uri="{BB962C8B-B14F-4D97-AF65-F5344CB8AC3E}">
        <p14:creationId xmlns:p14="http://schemas.microsoft.com/office/powerpoint/2010/main" val="369390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4DFF2-A23A-4E06-AF28-862896B2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7428173" cy="1080938"/>
          </a:xfrm>
        </p:spPr>
        <p:txBody>
          <a:bodyPr/>
          <a:lstStyle/>
          <a:p>
            <a:pPr algn="ctr"/>
            <a:r>
              <a:rPr lang="fr-FR">
                <a:latin typeface="Arial Narrow" panose="020B0606020202030204" pitchFamily="34" charset="0"/>
              </a:rPr>
              <a:t>     Exécution du script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8D6242-2ADB-4A21-A212-4893F249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A983CBB-1DD3-45B0-A055-309927D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8" y="2132856"/>
            <a:ext cx="7841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18A02-89E7-424A-8ADA-7C380F3C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Découpage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EDF7E4-8CDA-4AC3-90B3-0C8AF8335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Découpage en 3 sous-projets :</a:t>
            </a:r>
          </a:p>
          <a:p>
            <a:endParaRPr lang="fr-FR" dirty="0"/>
          </a:p>
          <a:p>
            <a:r>
              <a:rPr lang="fr-FR" dirty="0"/>
              <a:t>Serveur (fonction de serveur)</a:t>
            </a:r>
          </a:p>
          <a:p>
            <a:r>
              <a:rPr lang="fr-FR" dirty="0"/>
              <a:t>Joueur (fonction de serveur)</a:t>
            </a:r>
          </a:p>
          <a:p>
            <a:r>
              <a:rPr lang="fr-FR" dirty="0"/>
              <a:t>Commun</a:t>
            </a:r>
          </a:p>
        </p:txBody>
      </p:sp>
    </p:spTree>
    <p:extLst>
      <p:ext uri="{BB962C8B-B14F-4D97-AF65-F5344CB8AC3E}">
        <p14:creationId xmlns:p14="http://schemas.microsoft.com/office/powerpoint/2010/main" val="150024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E6316-73DA-477C-8C4A-E4568B2E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Implémentation sous forme de web service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9DD89F-B648-433A-90B1-87723FE2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336873"/>
            <a:ext cx="8359080" cy="359931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15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F0AC2-E23B-4168-AB2C-FB1F40B2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30 parties à 2 joueurs normales">
            <a:hlinkClick r:id="" action="ppaction://media"/>
            <a:extLst>
              <a:ext uri="{FF2B5EF4-FFF2-40B4-BE49-F238E27FC236}">
                <a16:creationId xmlns:a16="http://schemas.microsoft.com/office/drawing/2014/main" id="{299BD2AF-112F-4621-80FB-AC516C8886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204864"/>
            <a:ext cx="9073008" cy="3744416"/>
          </a:xfrm>
        </p:spPr>
      </p:pic>
    </p:spTree>
    <p:extLst>
      <p:ext uri="{BB962C8B-B14F-4D97-AF65-F5344CB8AC3E}">
        <p14:creationId xmlns:p14="http://schemas.microsoft.com/office/powerpoint/2010/main" val="4091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0BB391-496F-4E9B-9169-A9851CD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rPr lang="en-GB" dirty="0"/>
              <a:t>Tests cucumber et Travis CI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326A91B-FAB2-41F6-9C45-C85E5B5D6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58298"/>
              </p:ext>
            </p:extLst>
          </p:nvPr>
        </p:nvGraphicFramePr>
        <p:xfrm>
          <a:off x="510777" y="2336800"/>
          <a:ext cx="812298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39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C2EB8-44C3-4FC1-BD85-8D8E5E00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E1FE21-9D47-486B-A5C4-56FF323561A2}"/>
              </a:ext>
            </a:extLst>
          </p:cNvPr>
          <p:cNvSpPr txBox="1"/>
          <p:nvPr/>
        </p:nvSpPr>
        <p:spPr>
          <a:xfrm>
            <a:off x="2987824" y="27809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07794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7AC97-D4A7-42FC-9D67-A7CB2413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FCDD91-AE31-4AA0-B641-A7B7CC4E13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7992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8A29301-FF93-498F-9F3A-E640AB70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752475"/>
            <a:ext cx="6896100" cy="1081088"/>
          </a:xfrm>
        </p:spPr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7D5591-466C-4DA4-B49D-A249CAA7D576}"/>
              </a:ext>
            </a:extLst>
          </p:cNvPr>
          <p:cNvSpPr txBox="1"/>
          <p:nvPr/>
        </p:nvSpPr>
        <p:spPr>
          <a:xfrm>
            <a:off x="2987824" y="27809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 </a:t>
            </a:r>
            <a:r>
              <a:rPr lang="en-GB" dirty="0" err="1"/>
              <a:t>travis</a:t>
            </a:r>
            <a:r>
              <a:rPr lang="en-GB" dirty="0"/>
              <a:t>  (SANS DOCKER!!!!!!)</a:t>
            </a:r>
          </a:p>
        </p:txBody>
      </p:sp>
    </p:spTree>
    <p:extLst>
      <p:ext uri="{BB962C8B-B14F-4D97-AF65-F5344CB8AC3E}">
        <p14:creationId xmlns:p14="http://schemas.microsoft.com/office/powerpoint/2010/main" val="248078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3C3B-3FCB-4666-A963-E76519E6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69CA1B-8AC7-436B-A99D-2AA7DC7A4B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 </a:t>
            </a:r>
            <a:r>
              <a:rPr lang="en-GB" dirty="0" err="1"/>
              <a:t>travis</a:t>
            </a:r>
            <a:r>
              <a:rPr lang="en-GB" dirty="0"/>
              <a:t>  (SANS DOCKER!!!!!!)</a:t>
            </a:r>
          </a:p>
        </p:txBody>
      </p:sp>
    </p:spTree>
    <p:extLst>
      <p:ext uri="{BB962C8B-B14F-4D97-AF65-F5344CB8AC3E}">
        <p14:creationId xmlns:p14="http://schemas.microsoft.com/office/powerpoint/2010/main" val="16325693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489</Words>
  <Application>Microsoft Office PowerPoint</Application>
  <PresentationFormat>Affichage à l'écran (4:3)</PresentationFormat>
  <Paragraphs>81</Paragraphs>
  <Slides>18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Courier New</vt:lpstr>
      <vt:lpstr>Trebuchet MS</vt:lpstr>
      <vt:lpstr>Berlin</vt:lpstr>
      <vt:lpstr>Thème Office</vt:lpstr>
      <vt:lpstr>Projet de développement  </vt:lpstr>
      <vt:lpstr>Découpage</vt:lpstr>
      <vt:lpstr>Implémentation sous forme de web service REST</vt:lpstr>
      <vt:lpstr>Démonstration</vt:lpstr>
      <vt:lpstr>Tests cucumber et Travis CI</vt:lpstr>
      <vt:lpstr>Cucumber et Travis CI</vt:lpstr>
      <vt:lpstr>Cucumber et Travis CI</vt:lpstr>
      <vt:lpstr>Cucumber et Travis CI</vt:lpstr>
      <vt:lpstr>Cucumber et Travis CI</vt:lpstr>
      <vt:lpstr>Docker</vt:lpstr>
      <vt:lpstr>Docker</vt:lpstr>
      <vt:lpstr>Présentation PowerPoint</vt:lpstr>
      <vt:lpstr>Docker</vt:lpstr>
      <vt:lpstr>Présentation PowerPoint</vt:lpstr>
      <vt:lpstr>Démonstration</vt:lpstr>
      <vt:lpstr>Docker et Travis CI</vt:lpstr>
      <vt:lpstr>Docker et Travis CI</vt:lpstr>
      <vt:lpstr>     Exécution du 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Master 1 Informatique S2 </dc:title>
  <dc:creator>Utilisateur</dc:creator>
  <cp:lastModifiedBy>chloé maccarinelli</cp:lastModifiedBy>
  <cp:revision>22</cp:revision>
  <dcterms:created xsi:type="dcterms:W3CDTF">2019-05-12T07:04:12Z</dcterms:created>
  <dcterms:modified xsi:type="dcterms:W3CDTF">2019-05-12T10:53:20Z</dcterms:modified>
</cp:coreProperties>
</file>